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6858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005F"/>
    <a:srgbClr val="181937"/>
    <a:srgbClr val="446796"/>
    <a:srgbClr val="E9CACF"/>
    <a:srgbClr val="FFA3B5"/>
    <a:srgbClr val="FFB7C5"/>
    <a:srgbClr val="FF8BA1"/>
    <a:srgbClr val="FF6483"/>
    <a:srgbClr val="FF0066"/>
    <a:srgbClr val="0001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45" autoAdjust="0"/>
    <p:restoredTop sz="94660"/>
  </p:normalViewPr>
  <p:slideViewPr>
    <p:cSldViewPr snapToGrid="0">
      <p:cViewPr>
        <p:scale>
          <a:sx n="70" d="100"/>
          <a:sy n="70" d="100"/>
        </p:scale>
        <p:origin x="684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10.gif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5710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341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118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6221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13324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08015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6358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4791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03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299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221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2FC8F-B1E7-4EE8-ABBB-A16581D0F0FD}" type="datetimeFigureOut">
              <a:rPr lang="id-ID" smtClean="0"/>
              <a:t>22/01/2019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25069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FA318D-DC1D-486E-9F05-D205315448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77" t="3395" r="20181" b="1799"/>
          <a:stretch/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48F43C-668F-43E0-864E-9CC652D7A3F1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00012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E291CBD-DA20-4C36-8D29-774C8A360CF6}"/>
              </a:ext>
            </a:extLst>
          </p:cNvPr>
          <p:cNvSpPr/>
          <p:nvPr/>
        </p:nvSpPr>
        <p:spPr>
          <a:xfrm>
            <a:off x="585000" y="585000"/>
            <a:ext cx="5688000" cy="5688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i="1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E1C545C-424B-4949-9B3B-F933CC44E180}"/>
              </a:ext>
            </a:extLst>
          </p:cNvPr>
          <p:cNvSpPr/>
          <p:nvPr/>
        </p:nvSpPr>
        <p:spPr>
          <a:xfrm>
            <a:off x="675000" y="675000"/>
            <a:ext cx="5508000" cy="5508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i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2D4E3CA-0E41-4254-8E3D-D5D22FA7419F}"/>
              </a:ext>
            </a:extLst>
          </p:cNvPr>
          <p:cNvGrpSpPr/>
          <p:nvPr/>
        </p:nvGrpSpPr>
        <p:grpSpPr>
          <a:xfrm flipV="1">
            <a:off x="-573206" y="5935878"/>
            <a:ext cx="14862411" cy="1934757"/>
            <a:chOff x="-573206" y="5390612"/>
            <a:chExt cx="14862411" cy="193475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81B4C96-DCC7-4295-BEB5-F5DDBA6A5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73206" y="5390614"/>
              <a:ext cx="5445457" cy="193475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5BCEC20-E776-4CCB-B313-17F419938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5271" y="5390613"/>
              <a:ext cx="5445457" cy="193475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9D1CF7D-2D00-4DB9-8A9C-E1F209E11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43748" y="5390612"/>
              <a:ext cx="5445457" cy="1934755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33BE92C-B657-4AF6-AE06-EA76515AC8AC}"/>
              </a:ext>
            </a:extLst>
          </p:cNvPr>
          <p:cNvSpPr txBox="1"/>
          <p:nvPr/>
        </p:nvSpPr>
        <p:spPr>
          <a:xfrm>
            <a:off x="1417872" y="2926508"/>
            <a:ext cx="402225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1500" dirty="0">
                <a:solidFill>
                  <a:schemeClr val="bg1"/>
                </a:solidFill>
                <a:latin typeface="&amp;Championship" pitchFamily="2" charset="0"/>
              </a:rPr>
              <a:t>Wedding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5419C3-A064-4440-ACB0-FF648042FC41}"/>
              </a:ext>
            </a:extLst>
          </p:cNvPr>
          <p:cNvSpPr txBox="1"/>
          <p:nvPr/>
        </p:nvSpPr>
        <p:spPr>
          <a:xfrm>
            <a:off x="2556805" y="1821786"/>
            <a:ext cx="174438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1500" dirty="0">
                <a:solidFill>
                  <a:schemeClr val="bg1"/>
                </a:solidFill>
                <a:latin typeface="&amp;Championship" pitchFamily="2" charset="0"/>
              </a:rPr>
              <a:t>The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4E1EA6-E717-4A99-9906-E89374D6FB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31" y="1571586"/>
            <a:ext cx="2666932" cy="3554276"/>
          </a:xfrm>
          <a:prstGeom prst="rect">
            <a:avLst/>
          </a:prstGeom>
        </p:spPr>
      </p:pic>
      <p:grpSp>
        <p:nvGrpSpPr>
          <p:cNvPr id="26" name="GANTI NAMA DISINI">
            <a:extLst>
              <a:ext uri="{FF2B5EF4-FFF2-40B4-BE49-F238E27FC236}">
                <a16:creationId xmlns:a16="http://schemas.microsoft.com/office/drawing/2014/main" id="{E32C44C4-5D53-4355-A4D1-7DC58D8DB5E1}"/>
              </a:ext>
            </a:extLst>
          </p:cNvPr>
          <p:cNvGrpSpPr/>
          <p:nvPr/>
        </p:nvGrpSpPr>
        <p:grpSpPr>
          <a:xfrm>
            <a:off x="790271" y="4616850"/>
            <a:ext cx="5427283" cy="993338"/>
            <a:chOff x="-3872624" y="2119205"/>
            <a:chExt cx="5427283" cy="785368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EEBF426-3CDC-41DB-BDE4-7E6C620748B1}"/>
                </a:ext>
              </a:extLst>
            </p:cNvPr>
            <p:cNvSpPr/>
            <p:nvPr/>
          </p:nvSpPr>
          <p:spPr>
            <a:xfrm>
              <a:off x="-3872624" y="2119205"/>
              <a:ext cx="877713" cy="642155"/>
            </a:xfrm>
            <a:custGeom>
              <a:avLst/>
              <a:gdLst>
                <a:gd name="connsiteX0" fmla="*/ 0 w 877713"/>
                <a:gd name="connsiteY0" fmla="*/ 0 h 642155"/>
                <a:gd name="connsiteX1" fmla="*/ 877713 w 877713"/>
                <a:gd name="connsiteY1" fmla="*/ 0 h 642155"/>
                <a:gd name="connsiteX2" fmla="*/ 877713 w 877713"/>
                <a:gd name="connsiteY2" fmla="*/ 642155 h 642155"/>
                <a:gd name="connsiteX3" fmla="*/ 0 w 877713"/>
                <a:gd name="connsiteY3" fmla="*/ 642155 h 642155"/>
                <a:gd name="connsiteX4" fmla="*/ 0 w 877713"/>
                <a:gd name="connsiteY4" fmla="*/ 0 h 642155"/>
                <a:gd name="connsiteX0" fmla="*/ 14413 w 892126"/>
                <a:gd name="connsiteY0" fmla="*/ 0 h 642155"/>
                <a:gd name="connsiteX1" fmla="*/ 892126 w 892126"/>
                <a:gd name="connsiteY1" fmla="*/ 0 h 642155"/>
                <a:gd name="connsiteX2" fmla="*/ 892126 w 892126"/>
                <a:gd name="connsiteY2" fmla="*/ 642155 h 642155"/>
                <a:gd name="connsiteX3" fmla="*/ 14413 w 892126"/>
                <a:gd name="connsiteY3" fmla="*/ 642155 h 642155"/>
                <a:gd name="connsiteX4" fmla="*/ 0 w 892126"/>
                <a:gd name="connsiteY4" fmla="*/ 291690 h 642155"/>
                <a:gd name="connsiteX5" fmla="*/ 14413 w 892126"/>
                <a:gd name="connsiteY5" fmla="*/ 0 h 642155"/>
                <a:gd name="connsiteX0" fmla="*/ 0 w 877713"/>
                <a:gd name="connsiteY0" fmla="*/ 0 h 642155"/>
                <a:gd name="connsiteX1" fmla="*/ 877713 w 877713"/>
                <a:gd name="connsiteY1" fmla="*/ 0 h 642155"/>
                <a:gd name="connsiteX2" fmla="*/ 877713 w 877713"/>
                <a:gd name="connsiteY2" fmla="*/ 642155 h 642155"/>
                <a:gd name="connsiteX3" fmla="*/ 0 w 877713"/>
                <a:gd name="connsiteY3" fmla="*/ 642155 h 642155"/>
                <a:gd name="connsiteX4" fmla="*/ 225073 w 877713"/>
                <a:gd name="connsiteY4" fmla="*/ 291690 h 642155"/>
                <a:gd name="connsiteX5" fmla="*/ 0 w 877713"/>
                <a:gd name="connsiteY5" fmla="*/ 0 h 64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7713" h="642155">
                  <a:moveTo>
                    <a:pt x="0" y="0"/>
                  </a:moveTo>
                  <a:lnTo>
                    <a:pt x="877713" y="0"/>
                  </a:lnTo>
                  <a:lnTo>
                    <a:pt x="877713" y="642155"/>
                  </a:lnTo>
                  <a:lnTo>
                    <a:pt x="0" y="642155"/>
                  </a:lnTo>
                  <a:lnTo>
                    <a:pt x="225073" y="291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rgbClr val="1819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5" name="Rectangle 19">
              <a:extLst>
                <a:ext uri="{FF2B5EF4-FFF2-40B4-BE49-F238E27FC236}">
                  <a16:creationId xmlns:a16="http://schemas.microsoft.com/office/drawing/2014/main" id="{34E8EC22-F3C9-4031-8F3A-2DCEDCB8B95F}"/>
                </a:ext>
              </a:extLst>
            </p:cNvPr>
            <p:cNvSpPr/>
            <p:nvPr/>
          </p:nvSpPr>
          <p:spPr>
            <a:xfrm flipH="1">
              <a:off x="676946" y="2119626"/>
              <a:ext cx="877713" cy="642155"/>
            </a:xfrm>
            <a:custGeom>
              <a:avLst/>
              <a:gdLst>
                <a:gd name="connsiteX0" fmla="*/ 0 w 877713"/>
                <a:gd name="connsiteY0" fmla="*/ 0 h 642155"/>
                <a:gd name="connsiteX1" fmla="*/ 877713 w 877713"/>
                <a:gd name="connsiteY1" fmla="*/ 0 h 642155"/>
                <a:gd name="connsiteX2" fmla="*/ 877713 w 877713"/>
                <a:gd name="connsiteY2" fmla="*/ 642155 h 642155"/>
                <a:gd name="connsiteX3" fmla="*/ 0 w 877713"/>
                <a:gd name="connsiteY3" fmla="*/ 642155 h 642155"/>
                <a:gd name="connsiteX4" fmla="*/ 0 w 877713"/>
                <a:gd name="connsiteY4" fmla="*/ 0 h 642155"/>
                <a:gd name="connsiteX0" fmla="*/ 14413 w 892126"/>
                <a:gd name="connsiteY0" fmla="*/ 0 h 642155"/>
                <a:gd name="connsiteX1" fmla="*/ 892126 w 892126"/>
                <a:gd name="connsiteY1" fmla="*/ 0 h 642155"/>
                <a:gd name="connsiteX2" fmla="*/ 892126 w 892126"/>
                <a:gd name="connsiteY2" fmla="*/ 642155 h 642155"/>
                <a:gd name="connsiteX3" fmla="*/ 14413 w 892126"/>
                <a:gd name="connsiteY3" fmla="*/ 642155 h 642155"/>
                <a:gd name="connsiteX4" fmla="*/ 0 w 892126"/>
                <a:gd name="connsiteY4" fmla="*/ 291690 h 642155"/>
                <a:gd name="connsiteX5" fmla="*/ 14413 w 892126"/>
                <a:gd name="connsiteY5" fmla="*/ 0 h 642155"/>
                <a:gd name="connsiteX0" fmla="*/ 0 w 877713"/>
                <a:gd name="connsiteY0" fmla="*/ 0 h 642155"/>
                <a:gd name="connsiteX1" fmla="*/ 877713 w 877713"/>
                <a:gd name="connsiteY1" fmla="*/ 0 h 642155"/>
                <a:gd name="connsiteX2" fmla="*/ 877713 w 877713"/>
                <a:gd name="connsiteY2" fmla="*/ 642155 h 642155"/>
                <a:gd name="connsiteX3" fmla="*/ 0 w 877713"/>
                <a:gd name="connsiteY3" fmla="*/ 642155 h 642155"/>
                <a:gd name="connsiteX4" fmla="*/ 225073 w 877713"/>
                <a:gd name="connsiteY4" fmla="*/ 291690 h 642155"/>
                <a:gd name="connsiteX5" fmla="*/ 0 w 877713"/>
                <a:gd name="connsiteY5" fmla="*/ 0 h 64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7713" h="642155">
                  <a:moveTo>
                    <a:pt x="0" y="0"/>
                  </a:moveTo>
                  <a:lnTo>
                    <a:pt x="877713" y="0"/>
                  </a:lnTo>
                  <a:lnTo>
                    <a:pt x="877713" y="642155"/>
                  </a:lnTo>
                  <a:lnTo>
                    <a:pt x="0" y="642155"/>
                  </a:lnTo>
                  <a:lnTo>
                    <a:pt x="225073" y="291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rgbClr val="1819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598E22-C761-488E-A027-6F7BC431F4BA}"/>
                </a:ext>
              </a:extLst>
            </p:cNvPr>
            <p:cNvSpPr/>
            <p:nvPr/>
          </p:nvSpPr>
          <p:spPr>
            <a:xfrm>
              <a:off x="-3279776" y="2228383"/>
              <a:ext cx="4395578" cy="67619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1819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5400" dirty="0">
                  <a:solidFill>
                    <a:srgbClr val="181937"/>
                  </a:solidFill>
                  <a:latin typeface="&amp;Championship" pitchFamily="2" charset="0"/>
                </a:rPr>
                <a:t>Ana </a:t>
              </a:r>
              <a:r>
                <a:rPr lang="id-ID" sz="5400" dirty="0">
                  <a:solidFill>
                    <a:srgbClr val="181937"/>
                  </a:solidFill>
                  <a:latin typeface="Adobe Arabic" panose="02040503050201020203" pitchFamily="18" charset="-78"/>
                  <a:cs typeface="Adobe Arabic" panose="02040503050201020203" pitchFamily="18" charset="-78"/>
                </a:rPr>
                <a:t>&amp; </a:t>
              </a:r>
              <a:r>
                <a:rPr lang="id-ID" sz="5400" dirty="0">
                  <a:solidFill>
                    <a:srgbClr val="181937"/>
                  </a:solidFill>
                  <a:latin typeface="&amp;Championship" pitchFamily="2" charset="0"/>
                  <a:cs typeface="Adobe Arabic" panose="02040503050201020203" pitchFamily="18" charset="-78"/>
                </a:rPr>
                <a:t>Andi Raja</a:t>
              </a:r>
              <a:endParaRPr lang="id-ID" sz="5400" dirty="0">
                <a:solidFill>
                  <a:srgbClr val="181937"/>
                </a:solidFill>
                <a:latin typeface="&amp;Championship" pitchFamily="2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7EF72E3-A312-4FE1-95D5-A74E07DDD528}"/>
              </a:ext>
            </a:extLst>
          </p:cNvPr>
          <p:cNvGrpSpPr/>
          <p:nvPr/>
        </p:nvGrpSpPr>
        <p:grpSpPr>
          <a:xfrm flipV="1">
            <a:off x="-7118250" y="-831001"/>
            <a:ext cx="14862411" cy="1934757"/>
            <a:chOff x="-573206" y="5390612"/>
            <a:chExt cx="14862411" cy="1934757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2AF4F58-4F5F-4E3E-8CB0-D7E0C6E59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73206" y="5390614"/>
              <a:ext cx="5445457" cy="193475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B533491-3E1A-4C81-BCB7-E6E2ED61EC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5271" y="5390613"/>
              <a:ext cx="5445457" cy="193475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76179FB-A4C3-4995-95DB-A92EBF008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43748" y="5390612"/>
              <a:ext cx="5445457" cy="1934755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8CBD78D-08F9-4DC3-AB55-BF1CEBCACF73}"/>
              </a:ext>
            </a:extLst>
          </p:cNvPr>
          <p:cNvSpPr txBox="1"/>
          <p:nvPr/>
        </p:nvSpPr>
        <p:spPr>
          <a:xfrm>
            <a:off x="2009639" y="1926921"/>
            <a:ext cx="315182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3200" dirty="0">
                <a:solidFill>
                  <a:schemeClr val="bg1"/>
                </a:solidFill>
                <a:latin typeface="Antreas" pitchFamily="2" charset="0"/>
              </a:rPr>
              <a:t>Tanpa mengurangi rasa</a:t>
            </a:r>
          </a:p>
          <a:p>
            <a:pPr algn="ctr"/>
            <a:r>
              <a:rPr lang="id-ID" sz="3200" dirty="0">
                <a:solidFill>
                  <a:schemeClr val="bg1"/>
                </a:solidFill>
                <a:latin typeface="Antreas" pitchFamily="2" charset="0"/>
              </a:rPr>
              <a:t>Hormat</a:t>
            </a:r>
          </a:p>
          <a:p>
            <a:pPr algn="ctr"/>
            <a:r>
              <a:rPr lang="id-ID" sz="3200" dirty="0">
                <a:solidFill>
                  <a:schemeClr val="bg1"/>
                </a:solidFill>
                <a:latin typeface="Antreas" pitchFamily="2" charset="0"/>
              </a:rPr>
              <a:t>Kami mengundang </a:t>
            </a:r>
          </a:p>
          <a:p>
            <a:pPr algn="ctr"/>
            <a:r>
              <a:rPr lang="id-ID" sz="3200" dirty="0">
                <a:solidFill>
                  <a:schemeClr val="bg1"/>
                </a:solidFill>
                <a:latin typeface="Antreas" pitchFamily="2" charset="0"/>
              </a:rPr>
              <a:t>Bapak/Ibu/saudara(i)</a:t>
            </a:r>
          </a:p>
          <a:p>
            <a:pPr algn="ctr"/>
            <a:r>
              <a:rPr lang="id-ID" sz="3200" dirty="0">
                <a:solidFill>
                  <a:schemeClr val="bg1"/>
                </a:solidFill>
                <a:latin typeface="Antreas" pitchFamily="2" charset="0"/>
              </a:rPr>
              <a:t>Untuk menghadiri </a:t>
            </a:r>
          </a:p>
          <a:p>
            <a:pPr algn="ctr"/>
            <a:r>
              <a:rPr lang="id-ID" sz="3200" dirty="0">
                <a:solidFill>
                  <a:schemeClr val="bg1"/>
                </a:solidFill>
                <a:latin typeface="Antreas" pitchFamily="2" charset="0"/>
              </a:rPr>
              <a:t>Pernikahan kami</a:t>
            </a:r>
          </a:p>
        </p:txBody>
      </p:sp>
      <p:pic>
        <p:nvPicPr>
          <p:cNvPr id="4" name="BUNGA BIRU T">
            <a:extLst>
              <a:ext uri="{FF2B5EF4-FFF2-40B4-BE49-F238E27FC236}">
                <a16:creationId xmlns:a16="http://schemas.microsoft.com/office/drawing/2014/main" id="{9494CD94-FFDC-41FB-A1F4-0E33C86BB2F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25"/>
          <a:stretch/>
        </p:blipFill>
        <p:spPr>
          <a:xfrm>
            <a:off x="1952911" y="1052578"/>
            <a:ext cx="3039086" cy="1030135"/>
          </a:xfrm>
          <a:prstGeom prst="rect">
            <a:avLst/>
          </a:prstGeom>
        </p:spPr>
      </p:pic>
      <p:pic>
        <p:nvPicPr>
          <p:cNvPr id="24" name="BUNGA BIRU B" hidden="1">
            <a:extLst>
              <a:ext uri="{FF2B5EF4-FFF2-40B4-BE49-F238E27FC236}">
                <a16:creationId xmlns:a16="http://schemas.microsoft.com/office/drawing/2014/main" id="{CBFEE2DD-B0CC-4A83-9346-27695CE52E7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25"/>
          <a:stretch/>
        </p:blipFill>
        <p:spPr>
          <a:xfrm flipV="1">
            <a:off x="2319553" y="4852282"/>
            <a:ext cx="2368718" cy="802906"/>
          </a:xfrm>
          <a:prstGeom prst="rect">
            <a:avLst/>
          </a:prstGeom>
        </p:spPr>
      </p:pic>
      <p:pic>
        <p:nvPicPr>
          <p:cNvPr id="27" name="Maher Zain - I Love You So - Official Lyric Video">
            <a:hlinkClick r:id="" action="ppaction://media"/>
            <a:extLst>
              <a:ext uri="{FF2B5EF4-FFF2-40B4-BE49-F238E27FC236}">
                <a16:creationId xmlns:a16="http://schemas.microsoft.com/office/drawing/2014/main" id="{9E79D2F7-256F-4584-B440-34E9173A8CA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579" end="120061.9375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2119286" y="35527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08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1832"/>
    </mc:Choice>
    <mc:Fallback xmlns="">
      <p:transition spd="slow" advClick="0" advTm="11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11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21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21600000">
                                      <p:cBhvr>
                                        <p:cTn id="16" dur="11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xit" presetSubtype="0" fill="hold" grpId="1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2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strVal val="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50000">
                                          <p:val>
                                            <p:strVal val="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h/1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0">
                                          <p:val>
                                            <p:strVal val="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w/1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250" tmFilter="0,0; .5, 0; 1, 1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1" presetClass="exit" presetSubtype="0" fill="hold" grpId="1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39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strVal val="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50000">
                                          <p:val>
                                            <p:strVal val="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h/1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0">
                                          <p:val>
                                            <p:strVal val="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w/1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250" tmFilter="0,0; .5, 0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2" presetClass="emph" presetSubtype="0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35" presetClass="path" presetSubtype="0" accel="14000" decel="14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-1.48148E-6 L -0.97778 -1.48148E-6 " pathEditMode="relative" rAng="0" ptsTypes="AA">
                                      <p:cBhvr>
                                        <p:cTn id="55" dur="10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889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63" presetClass="path" presetSubtype="0" accel="14000" decel="14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5185E-6 2.59259E-6 L 0.9544 2.59259E-6 " pathEditMode="relative" rAng="0" ptsTypes="AA">
                                      <p:cBhvr>
                                        <p:cTn id="57" dur="10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708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22" presetClass="exit" presetSubtype="4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41" presetClass="entr" presetSubtype="0" fill="hold" grpId="0" nodeType="withEffect">
                                  <p:stCondLst>
                                    <p:cond delay="9000"/>
                                  </p:stCondLst>
                                  <p:iterate type="wd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37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37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xit" presetSubtype="21" fill="hold" grpId="2" nodeType="withEffect">
                                  <p:stCondLst>
                                    <p:cond delay="120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6" presetClass="exit" presetSubtype="21" fill="hold" grpId="2" nodeType="withEffect">
                                  <p:stCondLst>
                                    <p:cond delay="120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7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6" presetClass="exit" presetSubtype="21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6" presetClass="exit" presetSubtype="21" fill="hold" grpId="1" nodeType="withEffect">
                                  <p:stCondLst>
                                    <p:cond delay="120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barn(inVertical)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6" presetClass="exit" presetSubtype="21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6" presetClass="exit" presetSubtype="21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6" presetClass="entr" presetSubtype="37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xit" presetSubtype="4" fill="hold" nodeType="withEffect">
                                  <p:stCondLst>
                                    <p:cond delay="825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6" grpId="0" animBg="1"/>
      <p:bldP spid="7" grpId="0" animBg="1"/>
      <p:bldP spid="7" grpId="1" animBg="1"/>
      <p:bldP spid="7" grpId="2" animBg="1"/>
      <p:bldP spid="19" grpId="0" animBg="1"/>
      <p:bldP spid="19" grpId="1" animBg="1"/>
      <p:bldP spid="19" grpId="2" animBg="1"/>
      <p:bldP spid="22" grpId="0"/>
      <p:bldP spid="22" grpId="1"/>
      <p:bldP spid="23" grpId="0" build="p"/>
      <p:bldP spid="23" grpId="1" build="allAtOnce"/>
      <p:bldP spid="2" grpId="0"/>
      <p:bldP spid="2" grpId="1"/>
    </p:bldLst>
  </p:timing>
  <p:extLst mod="1">
    <p:ext uri="{E180D4A7-C9FB-4DFB-919C-405C955672EB}">
      <p14:showEvtLst xmlns:p14="http://schemas.microsoft.com/office/powerpoint/2010/main">
        <p14:playEvt time="763" objId="27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81663B-4523-47A0-BB61-71D9B2C20F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21" r="-2" b="7478"/>
          <a:stretch/>
        </p:blipFill>
        <p:spPr>
          <a:xfrm>
            <a:off x="-3485" y="-4016"/>
            <a:ext cx="6858001" cy="720692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32465D-DAEA-4B1B-A5B3-5304EFE4ECA2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000122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F9E9B8-846A-4276-990C-D17F2CE50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22894">
            <a:off x="-1171075" y="-1405697"/>
            <a:ext cx="3435740" cy="33247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2A4006-1A85-4B9B-9765-F40627BA69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342856">
            <a:off x="5012418" y="4589635"/>
            <a:ext cx="3435740" cy="3324739"/>
          </a:xfrm>
          <a:prstGeom prst="rect">
            <a:avLst/>
          </a:prstGeom>
        </p:spPr>
      </p:pic>
      <p:sp>
        <p:nvSpPr>
          <p:cNvPr id="8" name="Half Frame 7">
            <a:extLst>
              <a:ext uri="{FF2B5EF4-FFF2-40B4-BE49-F238E27FC236}">
                <a16:creationId xmlns:a16="http://schemas.microsoft.com/office/drawing/2014/main" id="{84CB26A7-380E-42DE-BE8B-36E9280F77FF}"/>
              </a:ext>
            </a:extLst>
          </p:cNvPr>
          <p:cNvSpPr/>
          <p:nvPr/>
        </p:nvSpPr>
        <p:spPr>
          <a:xfrm flipH="1">
            <a:off x="2670075" y="144583"/>
            <a:ext cx="4019935" cy="4026365"/>
          </a:xfrm>
          <a:prstGeom prst="halfFrame">
            <a:avLst>
              <a:gd name="adj1" fmla="val 107"/>
              <a:gd name="adj2" fmla="val 10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9" name="Half Frame 8">
            <a:extLst>
              <a:ext uri="{FF2B5EF4-FFF2-40B4-BE49-F238E27FC236}">
                <a16:creationId xmlns:a16="http://schemas.microsoft.com/office/drawing/2014/main" id="{1328F373-BB00-444C-B23D-C34485D355A3}"/>
              </a:ext>
            </a:extLst>
          </p:cNvPr>
          <p:cNvSpPr/>
          <p:nvPr/>
        </p:nvSpPr>
        <p:spPr>
          <a:xfrm rot="10800000" flipH="1">
            <a:off x="127713" y="2367655"/>
            <a:ext cx="4439015" cy="4360563"/>
          </a:xfrm>
          <a:prstGeom prst="halfFrame">
            <a:avLst>
              <a:gd name="adj1" fmla="val 152"/>
              <a:gd name="adj2" fmla="val 15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A6F5E4-1AA5-48EE-9E08-780BDCA020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009" y="953322"/>
            <a:ext cx="2305982" cy="843580"/>
          </a:xfrm>
          <a:prstGeom prst="rect">
            <a:avLst/>
          </a:prstGeom>
        </p:spPr>
      </p:pic>
      <p:sp>
        <p:nvSpPr>
          <p:cNvPr id="12" name="NAMA 1">
            <a:extLst>
              <a:ext uri="{FF2B5EF4-FFF2-40B4-BE49-F238E27FC236}">
                <a16:creationId xmlns:a16="http://schemas.microsoft.com/office/drawing/2014/main" id="{F75C6640-85E0-48F1-8370-7F511B099EB5}"/>
              </a:ext>
            </a:extLst>
          </p:cNvPr>
          <p:cNvSpPr txBox="1"/>
          <p:nvPr/>
        </p:nvSpPr>
        <p:spPr>
          <a:xfrm>
            <a:off x="956221" y="1788254"/>
            <a:ext cx="49455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dirty="0">
                <a:solidFill>
                  <a:schemeClr val="bg1"/>
                </a:solidFill>
                <a:latin typeface="afanan" pitchFamily="2" charset="0"/>
              </a:rPr>
              <a:t>Syahriana Sabil, S.Pt., M.Si.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80B0414-D579-4EFD-831F-B171ECEDB25D}"/>
              </a:ext>
            </a:extLst>
          </p:cNvPr>
          <p:cNvCxnSpPr>
            <a:cxnSpLocks/>
          </p:cNvCxnSpPr>
          <p:nvPr/>
        </p:nvCxnSpPr>
        <p:spPr>
          <a:xfrm>
            <a:off x="1696796" y="2498383"/>
            <a:ext cx="3464410" cy="0"/>
          </a:xfrm>
          <a:prstGeom prst="straightConnector1">
            <a:avLst/>
          </a:prstGeom>
          <a:ln w="190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05B5B40-328B-4CD2-9881-30CE314A9855}"/>
              </a:ext>
            </a:extLst>
          </p:cNvPr>
          <p:cNvGrpSpPr/>
          <p:nvPr/>
        </p:nvGrpSpPr>
        <p:grpSpPr>
          <a:xfrm>
            <a:off x="2556762" y="3288228"/>
            <a:ext cx="1740505" cy="646331"/>
            <a:chOff x="2199014" y="3075392"/>
            <a:chExt cx="1740505" cy="64633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E2D3D8E-1CA7-4311-BCE2-A13AF6B05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9014" y="3075392"/>
              <a:ext cx="253756" cy="30157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4AB933A-74FC-4586-B478-FE451F64DD32}"/>
                </a:ext>
              </a:extLst>
            </p:cNvPr>
            <p:cNvSpPr txBox="1"/>
            <p:nvPr/>
          </p:nvSpPr>
          <p:spPr>
            <a:xfrm>
              <a:off x="2453079" y="3075392"/>
              <a:ext cx="12282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3600" dirty="0">
                  <a:solidFill>
                    <a:schemeClr val="bg1"/>
                  </a:solidFill>
                  <a:latin typeface="&amp;Championship" pitchFamily="2" charset="0"/>
                </a:rPr>
                <a:t>Dengan</a:t>
              </a: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07451BD-CBC2-474B-B2B4-9BB60D9B2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690722" y="3133317"/>
              <a:ext cx="248797" cy="295683"/>
            </a:xfrm>
            <a:prstGeom prst="rect">
              <a:avLst/>
            </a:prstGeom>
          </p:spPr>
        </p:pic>
      </p:grpSp>
      <p:sp>
        <p:nvSpPr>
          <p:cNvPr id="20" name="NAMA DUA">
            <a:extLst>
              <a:ext uri="{FF2B5EF4-FFF2-40B4-BE49-F238E27FC236}">
                <a16:creationId xmlns:a16="http://schemas.microsoft.com/office/drawing/2014/main" id="{5B9BAC65-40B4-4ED6-979C-32FFC90BDD09}"/>
              </a:ext>
            </a:extLst>
          </p:cNvPr>
          <p:cNvSpPr txBox="1"/>
          <p:nvPr/>
        </p:nvSpPr>
        <p:spPr>
          <a:xfrm>
            <a:off x="736596" y="3982528"/>
            <a:ext cx="55659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400" dirty="0">
                <a:solidFill>
                  <a:schemeClr val="bg1"/>
                </a:solidFill>
                <a:latin typeface="afanan" pitchFamily="2" charset="0"/>
              </a:rPr>
              <a:t>Andi Rajamuddin, SKM, M.Kes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0CB1BDB-BEEA-4EFD-876E-8DE239E085E2}"/>
              </a:ext>
            </a:extLst>
          </p:cNvPr>
          <p:cNvCxnSpPr>
            <a:cxnSpLocks/>
          </p:cNvCxnSpPr>
          <p:nvPr/>
        </p:nvCxnSpPr>
        <p:spPr>
          <a:xfrm>
            <a:off x="2029206" y="4751969"/>
            <a:ext cx="3132000" cy="0"/>
          </a:xfrm>
          <a:prstGeom prst="straightConnector1">
            <a:avLst/>
          </a:prstGeom>
          <a:ln w="190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B7000F4D-1EC0-4B3D-ACA4-9800E5C16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922802" y="5476199"/>
            <a:ext cx="1442747" cy="527789"/>
          </a:xfrm>
          <a:prstGeom prst="rect">
            <a:avLst/>
          </a:prstGeom>
        </p:spPr>
      </p:pic>
      <p:sp>
        <p:nvSpPr>
          <p:cNvPr id="2" name="NAMA ORANG TUA 1">
            <a:extLst>
              <a:ext uri="{FF2B5EF4-FFF2-40B4-BE49-F238E27FC236}">
                <a16:creationId xmlns:a16="http://schemas.microsoft.com/office/drawing/2014/main" id="{912B7379-6C37-40FB-BE93-50ABDF45A865}"/>
              </a:ext>
            </a:extLst>
          </p:cNvPr>
          <p:cNvSpPr txBox="1"/>
          <p:nvPr/>
        </p:nvSpPr>
        <p:spPr>
          <a:xfrm>
            <a:off x="1142535" y="2519360"/>
            <a:ext cx="47019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600" dirty="0">
                <a:solidFill>
                  <a:schemeClr val="bg1"/>
                </a:solidFill>
                <a:latin typeface="Antreas" pitchFamily="2" charset="0"/>
              </a:rPr>
              <a:t>PUTRI KETIGA DARI BAPAK </a:t>
            </a:r>
            <a:r>
              <a:rPr lang="pt-BR" sz="1600" dirty="0">
                <a:solidFill>
                  <a:schemeClr val="bg1"/>
                </a:solidFill>
                <a:latin typeface="Antreas" pitchFamily="2" charset="0"/>
              </a:rPr>
              <a:t>H. Muh. Sabil Adam, S.Pd., MM.</a:t>
            </a:r>
            <a:r>
              <a:rPr lang="id-ID" sz="1600" dirty="0">
                <a:solidFill>
                  <a:schemeClr val="bg1"/>
                </a:solidFill>
                <a:latin typeface="Antreas" pitchFamily="2" charset="0"/>
              </a:rPr>
              <a:t> &amp; </a:t>
            </a:r>
          </a:p>
          <a:p>
            <a:pPr algn="ctr"/>
            <a:r>
              <a:rPr lang="id-ID" sz="1600" dirty="0">
                <a:solidFill>
                  <a:schemeClr val="bg1"/>
                </a:solidFill>
                <a:latin typeface="Antreas" pitchFamily="2" charset="0"/>
              </a:rPr>
              <a:t>IBU </a:t>
            </a:r>
            <a:r>
              <a:rPr lang="en-US" sz="1600" dirty="0" err="1">
                <a:solidFill>
                  <a:schemeClr val="bg1"/>
                </a:solidFill>
                <a:latin typeface="Antreas" pitchFamily="2" charset="0"/>
              </a:rPr>
              <a:t>Hj</a:t>
            </a:r>
            <a:r>
              <a:rPr lang="en-US" sz="1600" dirty="0">
                <a:solidFill>
                  <a:schemeClr val="bg1"/>
                </a:solidFill>
                <a:latin typeface="Antreas" pitchFamily="2" charset="0"/>
              </a:rPr>
              <a:t>. St. Maryam, </a:t>
            </a:r>
            <a:r>
              <a:rPr lang="en-US" sz="1600" dirty="0" err="1">
                <a:solidFill>
                  <a:schemeClr val="bg1"/>
                </a:solidFill>
                <a:latin typeface="Antreas" pitchFamily="2" charset="0"/>
              </a:rPr>
              <a:t>S.Pd</a:t>
            </a:r>
            <a:r>
              <a:rPr lang="en-US" sz="1600" dirty="0">
                <a:solidFill>
                  <a:schemeClr val="bg1"/>
                </a:solidFill>
                <a:latin typeface="Antreas" pitchFamily="2" charset="0"/>
              </a:rPr>
              <a:t>.</a:t>
            </a:r>
          </a:p>
        </p:txBody>
      </p:sp>
      <p:sp>
        <p:nvSpPr>
          <p:cNvPr id="22" name="NAMA ORANG TUA 2">
            <a:extLst>
              <a:ext uri="{FF2B5EF4-FFF2-40B4-BE49-F238E27FC236}">
                <a16:creationId xmlns:a16="http://schemas.microsoft.com/office/drawing/2014/main" id="{F67767EC-120D-47DA-9858-38EE53D3C6F1}"/>
              </a:ext>
            </a:extLst>
          </p:cNvPr>
          <p:cNvSpPr txBox="1"/>
          <p:nvPr/>
        </p:nvSpPr>
        <p:spPr>
          <a:xfrm>
            <a:off x="1590572" y="4756953"/>
            <a:ext cx="4107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600" dirty="0">
                <a:solidFill>
                  <a:schemeClr val="bg1"/>
                </a:solidFill>
                <a:latin typeface="Antreas" pitchFamily="2" charset="0"/>
              </a:rPr>
              <a:t>PUTRA KEDUA DARI BAPAK </a:t>
            </a:r>
            <a:r>
              <a:rPr lang="de-DE" sz="1600" dirty="0">
                <a:solidFill>
                  <a:schemeClr val="bg1"/>
                </a:solidFill>
                <a:latin typeface="Antreas" pitchFamily="2" charset="0"/>
              </a:rPr>
              <a:t>H. A. FIRDAU</a:t>
            </a:r>
            <a:r>
              <a:rPr lang="id-ID" sz="1600" dirty="0">
                <a:solidFill>
                  <a:schemeClr val="bg1"/>
                </a:solidFill>
                <a:latin typeface="Antreas" pitchFamily="2" charset="0"/>
              </a:rPr>
              <a:t>S</a:t>
            </a:r>
            <a:r>
              <a:rPr lang="de-DE" sz="1600" dirty="0">
                <a:solidFill>
                  <a:schemeClr val="bg1"/>
                </a:solidFill>
                <a:latin typeface="Antreas" pitchFamily="2" charset="0"/>
              </a:rPr>
              <a:t>, S.Pdi</a:t>
            </a:r>
            <a:r>
              <a:rPr lang="id-ID" sz="1600" dirty="0">
                <a:solidFill>
                  <a:schemeClr val="bg1"/>
                </a:solidFill>
                <a:latin typeface="Antreas" pitchFamily="2" charset="0"/>
              </a:rPr>
              <a:t> &amp;</a:t>
            </a:r>
          </a:p>
          <a:p>
            <a:pPr algn="ctr"/>
            <a:r>
              <a:rPr lang="id-ID" sz="1600" dirty="0">
                <a:solidFill>
                  <a:schemeClr val="bg1"/>
                </a:solidFill>
                <a:latin typeface="Antreas" pitchFamily="2" charset="0"/>
              </a:rPr>
              <a:t>IBU </a:t>
            </a:r>
            <a:r>
              <a:rPr lang="it-IT" sz="1600" dirty="0">
                <a:solidFill>
                  <a:schemeClr val="bg1"/>
                </a:solidFill>
                <a:latin typeface="Antreas" pitchFamily="2" charset="0"/>
              </a:rPr>
              <a:t>HJ. A. ROSMIATI, S.Pd</a:t>
            </a:r>
            <a:endParaRPr lang="id-ID" sz="1600" dirty="0">
              <a:solidFill>
                <a:schemeClr val="bg1"/>
              </a:solidFill>
              <a:latin typeface="Antrea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79089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 advClick="0" advTm="7386">
        <p15:prstTrans prst="curtains"/>
      </p:transition>
    </mc:Choice>
    <mc:Fallback xmlns="">
      <p:transition spd="slow" advClick="0" advTm="73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 tmFilter="0,0; .5, 1; 1, 1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875"/>
                            </p:stCondLst>
                            <p:childTnLst>
                              <p:par>
                                <p:cTn id="5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375"/>
                            </p:stCondLst>
                            <p:childTnLst>
                              <p:par>
                                <p:cTn id="5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875"/>
                            </p:stCondLst>
                            <p:childTnLst>
                              <p:par>
                                <p:cTn id="6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6" presetClass="emph" presetSubtype="0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6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6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7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7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2" presetID="36" presetClass="emph" presetSubtype="0" fill="hold" grpId="1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7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7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7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/>
      <p:bldP spid="12" grpId="1"/>
      <p:bldP spid="20" grpId="0"/>
      <p:bldP spid="20" grpId="1"/>
      <p:bldP spid="2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0E86782-B4EA-4EA3-AD57-C91E20862A57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000122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25" name="AKAD">
            <a:extLst>
              <a:ext uri="{FF2B5EF4-FFF2-40B4-BE49-F238E27FC236}">
                <a16:creationId xmlns:a16="http://schemas.microsoft.com/office/drawing/2014/main" id="{8954DD59-1DEB-40CA-9630-4452AC9A49F3}"/>
              </a:ext>
            </a:extLst>
          </p:cNvPr>
          <p:cNvSpPr txBox="1"/>
          <p:nvPr/>
        </p:nvSpPr>
        <p:spPr>
          <a:xfrm>
            <a:off x="1952129" y="711311"/>
            <a:ext cx="2824812" cy="4334220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10792593"/>
              </a:avLst>
            </a:prstTxWarp>
            <a:spAutoFit/>
          </a:bodyPr>
          <a:lstStyle/>
          <a:p>
            <a:pPr algn="ctr"/>
            <a:r>
              <a:rPr lang="id-ID" sz="3600" dirty="0">
                <a:solidFill>
                  <a:srgbClr val="FF6483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SABTU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69313-EE45-4438-8FF1-2B5AECD94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032" y="866539"/>
            <a:ext cx="2653800" cy="1951664"/>
          </a:xfrm>
          <a:prstGeom prst="rect">
            <a:avLst/>
          </a:prstGeom>
        </p:spPr>
      </p:pic>
      <p:sp>
        <p:nvSpPr>
          <p:cNvPr id="5" name="TANGGAL">
            <a:extLst>
              <a:ext uri="{FF2B5EF4-FFF2-40B4-BE49-F238E27FC236}">
                <a16:creationId xmlns:a16="http://schemas.microsoft.com/office/drawing/2014/main" id="{DAA753F6-A826-4FB2-B615-5C258FCF78CF}"/>
              </a:ext>
            </a:extLst>
          </p:cNvPr>
          <p:cNvSpPr txBox="1"/>
          <p:nvPr/>
        </p:nvSpPr>
        <p:spPr>
          <a:xfrm>
            <a:off x="2965812" y="1044449"/>
            <a:ext cx="8258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400" dirty="0">
                <a:solidFill>
                  <a:srgbClr val="000122"/>
                </a:solidFill>
                <a:latin typeface="&amp;Championship" pitchFamily="2" charset="0"/>
              </a:rPr>
              <a:t>09</a:t>
            </a:r>
          </a:p>
        </p:txBody>
      </p:sp>
      <p:sp>
        <p:nvSpPr>
          <p:cNvPr id="6" name="BULAN">
            <a:extLst>
              <a:ext uri="{FF2B5EF4-FFF2-40B4-BE49-F238E27FC236}">
                <a16:creationId xmlns:a16="http://schemas.microsoft.com/office/drawing/2014/main" id="{7C214D21-5379-4B0D-8E39-04C1A747CC9D}"/>
              </a:ext>
            </a:extLst>
          </p:cNvPr>
          <p:cNvSpPr txBox="1"/>
          <p:nvPr/>
        </p:nvSpPr>
        <p:spPr>
          <a:xfrm>
            <a:off x="2834685" y="1610428"/>
            <a:ext cx="1112805" cy="397238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lang="id-ID" sz="3200" dirty="0">
                <a:solidFill>
                  <a:schemeClr val="bg1"/>
                </a:solidFill>
                <a:latin typeface="&amp;Championship" pitchFamily="2" charset="0"/>
              </a:rPr>
              <a:t>Maret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BFC6FF-FD8A-40B6-AD8A-1ADE4718B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6"/>
          <a:stretch/>
        </p:blipFill>
        <p:spPr>
          <a:xfrm rot="4161547">
            <a:off x="4105092" y="347432"/>
            <a:ext cx="4731222" cy="18237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71E28C2-7A03-4E45-B1C5-EA65704C84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6"/>
          <a:stretch/>
        </p:blipFill>
        <p:spPr>
          <a:xfrm rot="6741559">
            <a:off x="3962648" y="4468827"/>
            <a:ext cx="4731222" cy="18237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B5BDBA-D00C-4A06-82DC-67EC3DAAC6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6"/>
          <a:stretch/>
        </p:blipFill>
        <p:spPr>
          <a:xfrm rot="14899286">
            <a:off x="-1857863" y="4601904"/>
            <a:ext cx="4731222" cy="18237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24FC76-DB84-40C9-83FA-F33AB9BB02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6"/>
          <a:stretch/>
        </p:blipFill>
        <p:spPr>
          <a:xfrm rot="17271143">
            <a:off x="-1768956" y="414862"/>
            <a:ext cx="4731222" cy="1823705"/>
          </a:xfrm>
          <a:prstGeom prst="rect">
            <a:avLst/>
          </a:prstGeom>
        </p:spPr>
      </p:pic>
      <p:sp>
        <p:nvSpPr>
          <p:cNvPr id="7" name="TAHUN">
            <a:extLst>
              <a:ext uri="{FF2B5EF4-FFF2-40B4-BE49-F238E27FC236}">
                <a16:creationId xmlns:a16="http://schemas.microsoft.com/office/drawing/2014/main" id="{B9E6907A-0F4D-4C64-8AA9-15A8C6B4D321}"/>
              </a:ext>
            </a:extLst>
          </p:cNvPr>
          <p:cNvSpPr txBox="1"/>
          <p:nvPr/>
        </p:nvSpPr>
        <p:spPr>
          <a:xfrm>
            <a:off x="2910316" y="2109490"/>
            <a:ext cx="9639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3200" dirty="0">
                <a:solidFill>
                  <a:srgbClr val="000122"/>
                </a:solidFill>
                <a:latin typeface="&amp;Championship" pitchFamily="2" charset="0"/>
              </a:rPr>
              <a:t>2019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51B432-B1E8-4296-A020-C54BC2070C7D}"/>
              </a:ext>
            </a:extLst>
          </p:cNvPr>
          <p:cNvSpPr/>
          <p:nvPr/>
        </p:nvSpPr>
        <p:spPr>
          <a:xfrm>
            <a:off x="116958" y="116958"/>
            <a:ext cx="6624084" cy="6624084"/>
          </a:xfrm>
          <a:prstGeom prst="rect">
            <a:avLst/>
          </a:prstGeom>
          <a:noFill/>
          <a:ln w="231775">
            <a:solidFill>
              <a:srgbClr val="FF64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AKAD">
            <a:extLst>
              <a:ext uri="{FF2B5EF4-FFF2-40B4-BE49-F238E27FC236}">
                <a16:creationId xmlns:a16="http://schemas.microsoft.com/office/drawing/2014/main" id="{06CDB3B7-2080-4A12-9D95-958C4CE4A98A}"/>
              </a:ext>
            </a:extLst>
          </p:cNvPr>
          <p:cNvSpPr txBox="1"/>
          <p:nvPr/>
        </p:nvSpPr>
        <p:spPr>
          <a:xfrm>
            <a:off x="2242932" y="2910304"/>
            <a:ext cx="21259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dirty="0">
                <a:solidFill>
                  <a:srgbClr val="FF6483"/>
                </a:solidFill>
                <a:latin typeface="&amp;Championship" pitchFamily="2" charset="0"/>
              </a:rPr>
              <a:t>Akad Nikah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F5F57E-8B47-4842-8925-5D11ECBE1174}"/>
              </a:ext>
            </a:extLst>
          </p:cNvPr>
          <p:cNvSpPr txBox="1"/>
          <p:nvPr/>
        </p:nvSpPr>
        <p:spPr>
          <a:xfrm>
            <a:off x="2398386" y="3557665"/>
            <a:ext cx="1957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000" dirty="0">
                <a:solidFill>
                  <a:schemeClr val="bg1"/>
                </a:solidFill>
                <a:latin typeface="afanan" pitchFamily="2" charset="0"/>
              </a:rPr>
              <a:t>08.00 wib – Selesai</a:t>
            </a:r>
          </a:p>
        </p:txBody>
      </p:sp>
      <p:sp>
        <p:nvSpPr>
          <p:cNvPr id="22" name="TEMPAT">
            <a:extLst>
              <a:ext uri="{FF2B5EF4-FFF2-40B4-BE49-F238E27FC236}">
                <a16:creationId xmlns:a16="http://schemas.microsoft.com/office/drawing/2014/main" id="{45BFC29B-0055-4114-9FD7-A926FD878195}"/>
              </a:ext>
            </a:extLst>
          </p:cNvPr>
          <p:cNvSpPr txBox="1"/>
          <p:nvPr/>
        </p:nvSpPr>
        <p:spPr>
          <a:xfrm>
            <a:off x="2673338" y="4210296"/>
            <a:ext cx="12650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dirty="0">
                <a:solidFill>
                  <a:srgbClr val="FF6483"/>
                </a:solidFill>
                <a:latin typeface="&amp;Championship" pitchFamily="2" charset="0"/>
              </a:rPr>
              <a:t>Tempat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7D5FA0-4E68-4EAA-9E16-25B3F8D3F5FF}"/>
              </a:ext>
            </a:extLst>
          </p:cNvPr>
          <p:cNvCxnSpPr>
            <a:cxnSpLocks/>
          </p:cNvCxnSpPr>
          <p:nvPr/>
        </p:nvCxnSpPr>
        <p:spPr>
          <a:xfrm>
            <a:off x="2242932" y="4950150"/>
            <a:ext cx="2196000" cy="0"/>
          </a:xfrm>
          <a:prstGeom prst="straightConnector1">
            <a:avLst/>
          </a:prstGeom>
          <a:ln w="190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3F5784B-8E95-4003-BD8E-705B87BFC853}"/>
              </a:ext>
            </a:extLst>
          </p:cNvPr>
          <p:cNvSpPr txBox="1"/>
          <p:nvPr/>
        </p:nvSpPr>
        <p:spPr>
          <a:xfrm>
            <a:off x="1907321" y="5110573"/>
            <a:ext cx="28229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dirty="0">
                <a:solidFill>
                  <a:schemeClr val="bg1"/>
                </a:solidFill>
                <a:latin typeface="Chirota" panose="02000500000000000000" pitchFamily="2" charset="0"/>
              </a:rPr>
              <a:t>Tamping Desa Manurunge Kecamatan Ulaweng Kab.Bone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57A5CAA-D811-4EFC-9881-1A80222FE4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3145" y="5657692"/>
            <a:ext cx="971064" cy="94775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B747221-9C62-4AD0-A011-E830CD745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84" y="5657693"/>
            <a:ext cx="1206041" cy="711024"/>
          </a:xfrm>
          <a:prstGeom prst="rect">
            <a:avLst/>
          </a:prstGeom>
        </p:spPr>
      </p:pic>
      <p:sp>
        <p:nvSpPr>
          <p:cNvPr id="27" name="AKAD">
            <a:extLst>
              <a:ext uri="{FF2B5EF4-FFF2-40B4-BE49-F238E27FC236}">
                <a16:creationId xmlns:a16="http://schemas.microsoft.com/office/drawing/2014/main" id="{3D0693F8-74B0-465D-B620-57196338AD1F}"/>
              </a:ext>
            </a:extLst>
          </p:cNvPr>
          <p:cNvSpPr txBox="1"/>
          <p:nvPr/>
        </p:nvSpPr>
        <p:spPr>
          <a:xfrm>
            <a:off x="1907321" y="709737"/>
            <a:ext cx="2824812" cy="4334220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10792593"/>
              </a:avLst>
            </a:prstTxWarp>
            <a:spAutoFit/>
          </a:bodyPr>
          <a:lstStyle/>
          <a:p>
            <a:pPr algn="ctr"/>
            <a:r>
              <a:rPr lang="id-ID" sz="3600" dirty="0">
                <a:solidFill>
                  <a:srgbClr val="FF6483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MINGGU</a:t>
            </a:r>
          </a:p>
        </p:txBody>
      </p:sp>
      <p:sp>
        <p:nvSpPr>
          <p:cNvPr id="29" name="TANGGAL">
            <a:extLst>
              <a:ext uri="{FF2B5EF4-FFF2-40B4-BE49-F238E27FC236}">
                <a16:creationId xmlns:a16="http://schemas.microsoft.com/office/drawing/2014/main" id="{8B9020BB-C956-491C-9135-F36AD7E4EFB4}"/>
              </a:ext>
            </a:extLst>
          </p:cNvPr>
          <p:cNvSpPr txBox="1"/>
          <p:nvPr/>
        </p:nvSpPr>
        <p:spPr>
          <a:xfrm>
            <a:off x="3042857" y="1032828"/>
            <a:ext cx="6686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400" dirty="0">
                <a:solidFill>
                  <a:srgbClr val="000122"/>
                </a:solidFill>
                <a:latin typeface="&amp;Championship" pitchFamily="2" charset="0"/>
              </a:rPr>
              <a:t>10</a:t>
            </a:r>
          </a:p>
        </p:txBody>
      </p:sp>
      <p:sp>
        <p:nvSpPr>
          <p:cNvPr id="30" name="BULAN">
            <a:extLst>
              <a:ext uri="{FF2B5EF4-FFF2-40B4-BE49-F238E27FC236}">
                <a16:creationId xmlns:a16="http://schemas.microsoft.com/office/drawing/2014/main" id="{6214CB02-041F-4DC7-A361-EBED171DFF9D}"/>
              </a:ext>
            </a:extLst>
          </p:cNvPr>
          <p:cNvSpPr txBox="1"/>
          <p:nvPr/>
        </p:nvSpPr>
        <p:spPr>
          <a:xfrm>
            <a:off x="2808132" y="1518270"/>
            <a:ext cx="1112805" cy="461665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lang="id-ID" sz="2800" dirty="0">
                <a:solidFill>
                  <a:schemeClr val="bg1"/>
                </a:solidFill>
                <a:latin typeface="&amp;Championship" pitchFamily="2" charset="0"/>
              </a:rPr>
              <a:t>Maret</a:t>
            </a:r>
          </a:p>
        </p:txBody>
      </p:sp>
      <p:sp>
        <p:nvSpPr>
          <p:cNvPr id="31" name="TAHUN">
            <a:extLst>
              <a:ext uri="{FF2B5EF4-FFF2-40B4-BE49-F238E27FC236}">
                <a16:creationId xmlns:a16="http://schemas.microsoft.com/office/drawing/2014/main" id="{DA21A6F5-B085-4832-9005-BFA322E711E9}"/>
              </a:ext>
            </a:extLst>
          </p:cNvPr>
          <p:cNvSpPr txBox="1"/>
          <p:nvPr/>
        </p:nvSpPr>
        <p:spPr>
          <a:xfrm>
            <a:off x="2916858" y="2091466"/>
            <a:ext cx="9639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3200" dirty="0">
                <a:solidFill>
                  <a:srgbClr val="000122"/>
                </a:solidFill>
                <a:latin typeface="&amp;Championship" pitchFamily="2" charset="0"/>
              </a:rPr>
              <a:t>2019</a:t>
            </a:r>
          </a:p>
        </p:txBody>
      </p:sp>
      <p:sp>
        <p:nvSpPr>
          <p:cNvPr id="32" name="AKAD">
            <a:extLst>
              <a:ext uri="{FF2B5EF4-FFF2-40B4-BE49-F238E27FC236}">
                <a16:creationId xmlns:a16="http://schemas.microsoft.com/office/drawing/2014/main" id="{864C1F19-DAEE-4F22-B501-9C94E21AF4E7}"/>
              </a:ext>
            </a:extLst>
          </p:cNvPr>
          <p:cNvSpPr txBox="1"/>
          <p:nvPr/>
        </p:nvSpPr>
        <p:spPr>
          <a:xfrm>
            <a:off x="2773659" y="2902147"/>
            <a:ext cx="12666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dirty="0">
                <a:solidFill>
                  <a:srgbClr val="FF6483"/>
                </a:solidFill>
                <a:latin typeface="&amp;Championship" pitchFamily="2" charset="0"/>
              </a:rPr>
              <a:t>Resepsi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375465-AAD2-4C7F-B65F-741F5B086CDD}"/>
              </a:ext>
            </a:extLst>
          </p:cNvPr>
          <p:cNvSpPr txBox="1"/>
          <p:nvPr/>
        </p:nvSpPr>
        <p:spPr>
          <a:xfrm>
            <a:off x="2280311" y="3509746"/>
            <a:ext cx="2060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000" dirty="0">
                <a:solidFill>
                  <a:schemeClr val="bg1"/>
                </a:solidFill>
                <a:latin typeface="afanan" pitchFamily="2" charset="0"/>
              </a:rPr>
              <a:t> 09.00 pgi  - selesai</a:t>
            </a:r>
          </a:p>
        </p:txBody>
      </p:sp>
      <p:sp>
        <p:nvSpPr>
          <p:cNvPr id="34" name="TEMPAT">
            <a:extLst>
              <a:ext uri="{FF2B5EF4-FFF2-40B4-BE49-F238E27FC236}">
                <a16:creationId xmlns:a16="http://schemas.microsoft.com/office/drawing/2014/main" id="{76484E4E-AA2A-4329-94A9-438020AA95B7}"/>
              </a:ext>
            </a:extLst>
          </p:cNvPr>
          <p:cNvSpPr txBox="1"/>
          <p:nvPr/>
        </p:nvSpPr>
        <p:spPr>
          <a:xfrm>
            <a:off x="2673007" y="4216885"/>
            <a:ext cx="12650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dirty="0">
                <a:solidFill>
                  <a:srgbClr val="FF6483"/>
                </a:solidFill>
                <a:latin typeface="&amp;Championship" pitchFamily="2" charset="0"/>
              </a:rPr>
              <a:t>Tempat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59AE204-889A-4588-80D9-2CE25E7BFBB3}"/>
              </a:ext>
            </a:extLst>
          </p:cNvPr>
          <p:cNvSpPr txBox="1"/>
          <p:nvPr/>
        </p:nvSpPr>
        <p:spPr>
          <a:xfrm>
            <a:off x="1591583" y="5122886"/>
            <a:ext cx="337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dirty="0">
                <a:solidFill>
                  <a:schemeClr val="bg1"/>
                </a:solidFill>
                <a:latin typeface="Chirota" panose="02000500000000000000" pitchFamily="2" charset="0"/>
              </a:rPr>
              <a:t>Bacu-bacue desa libureng kec.tonra kab. bone</a:t>
            </a:r>
          </a:p>
        </p:txBody>
      </p:sp>
    </p:spTree>
    <p:extLst>
      <p:ext uri="{BB962C8B-B14F-4D97-AF65-F5344CB8AC3E}">
        <p14:creationId xmlns:p14="http://schemas.microsoft.com/office/powerpoint/2010/main" val="4022707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11795">
        <p14:prism/>
      </p:transition>
    </mc:Choice>
    <mc:Fallback xmlns="">
      <p:transition spd="slow" advClick="0" advTm="117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Motion origin="layout" path="M -4.44444E-6 4.07407E-6 L 0.00973 -0.03843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6" y="-192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4" presetClass="emph" presetSubtype="0" fill="hold" grpId="1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Motion origin="layout" path="M -1.11111E-6 3.33333E-6 L -0.00069 -0.0338 " pathEditMode="relative" rAng="0" ptsTypes="AA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" y="-1690"/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4" presetClass="emph" presetSubtype="0" fill="hold" grpId="1" nodeType="withEffect">
                                  <p:stCondLst>
                                    <p:cond delay="275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Motion origin="layout" path="M -4.44444E-6 7.40741E-7 L 0.00973 -0.0412 " pathEditMode="relative" rAng="0" ptsTypes="AA">
                                      <p:cBhvr>
                                        <p:cTn id="1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6" y="-2060"/>
                                    </p:animMotion>
                                    <p:animRot by="1500000">
                                      <p:cBhvr>
                                        <p:cTn id="1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2" presetClass="emph" presetSubtype="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16" presetClass="exit" presetSubtype="21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6" presetClass="exit" presetSubtype="21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6" presetClass="exit" presetSubtype="21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6" presetClass="exit" presetSubtype="21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6" presetClass="exit" presetSubtype="21" fill="hold" grpId="0" nodeType="withEffect">
                                  <p:stCondLst>
                                    <p:cond delay="45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inVertical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6" presetClass="exit" presetSubtype="21" fill="hold" grpId="0" nodeType="withEffect">
                                  <p:stCondLst>
                                    <p:cond delay="45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inVertical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6" presetClass="exit" presetSubtype="21" fill="hold" grpId="0" nodeType="withEffect">
                                  <p:stCondLst>
                                    <p:cond delay="45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arn(inVertical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6" presetClass="exit" presetSubtype="21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00"/>
                            </p:stCondLst>
                            <p:childTnLst>
                              <p:par>
                                <p:cTn id="79" presetID="34" presetClass="emph" presetSubtype="0" fill="hold" grpId="1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Motion origin="layout" path="M 7.40741E-7 1.48148E-6 L -0.00324 -0.04468 " pathEditMode="relative" rAng="0" ptsTypes="AA">
                                      <p:cBhvr>
                                        <p:cTn id="8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" y="-2245"/>
                                    </p:animMotion>
                                    <p:animRot by="1500000">
                                      <p:cBhvr>
                                        <p:cTn id="8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8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770"/>
                            </p:stCondLst>
                            <p:childTnLst>
                              <p:par>
                                <p:cTn id="86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Motion origin="layout" path="M 1.11111E-6 -2.22222E-6 L 1.11111E-6 -0.07222 " pathEditMode="relative" rAng="0" ptsTypes="AA">
                                      <p:cBhvr>
                                        <p:cTn id="8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8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9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945"/>
                            </p:stCondLst>
                            <p:childTnLst>
                              <p:par>
                                <p:cTn id="93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Motion origin="layout" path="M -4.44444E-6 4.81481E-6 L -0.003 -0.03334 " pathEditMode="relative" rAng="0" ptsTypes="AA">
                                      <p:cBhvr>
                                        <p:cTn id="9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" y="-1667"/>
                                    </p:animMotion>
                                    <p:animRot by="1500000">
                                      <p:cBhvr>
                                        <p:cTn id="9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9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670"/>
                            </p:stCondLst>
                            <p:childTnLst>
                              <p:par>
                                <p:cTn id="100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5" grpId="0"/>
      <p:bldP spid="6" grpId="0"/>
      <p:bldP spid="7" grpId="0"/>
      <p:bldP spid="16" grpId="0"/>
      <p:bldP spid="16" grpId="1"/>
      <p:bldP spid="18" grpId="0"/>
      <p:bldP spid="18" grpId="1"/>
      <p:bldP spid="22" grpId="0"/>
      <p:bldP spid="22" grpId="1"/>
      <p:bldP spid="24" grpId="0"/>
      <p:bldP spid="24" grpId="1"/>
      <p:bldP spid="27" grpId="0"/>
      <p:bldP spid="29" grpId="0"/>
      <p:bldP spid="30" grpId="0"/>
      <p:bldP spid="31" grpId="0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FC00267-6D2A-4324-B3D8-D56C5F6955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03242" y="-4017"/>
            <a:ext cx="12657760" cy="778939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A0B2CF-8BC2-443D-B309-6D0C5E492865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000122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3F15A-842D-48D9-B60C-FD270232E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55223">
            <a:off x="4003521" y="4415084"/>
            <a:ext cx="3435740" cy="3324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6BAD50-E8F5-4CA7-9F6C-E9488655FE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22894">
            <a:off x="-1109623" y="-1036669"/>
            <a:ext cx="3435740" cy="332473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747E9C-2EFA-434D-ABD0-728555710BDB}"/>
              </a:ext>
            </a:extLst>
          </p:cNvPr>
          <p:cNvSpPr/>
          <p:nvPr/>
        </p:nvSpPr>
        <p:spPr>
          <a:xfrm>
            <a:off x="923241" y="2069433"/>
            <a:ext cx="3633582" cy="3803696"/>
          </a:xfrm>
          <a:custGeom>
            <a:avLst/>
            <a:gdLst>
              <a:gd name="connsiteX0" fmla="*/ 0 w 4121975"/>
              <a:gd name="connsiteY0" fmla="*/ 0 h 4121975"/>
              <a:gd name="connsiteX1" fmla="*/ 4121975 w 4121975"/>
              <a:gd name="connsiteY1" fmla="*/ 0 h 4121975"/>
              <a:gd name="connsiteX2" fmla="*/ 4121975 w 4121975"/>
              <a:gd name="connsiteY2" fmla="*/ 4121975 h 4121975"/>
              <a:gd name="connsiteX3" fmla="*/ 0 w 4121975"/>
              <a:gd name="connsiteY3" fmla="*/ 4121975 h 4121975"/>
              <a:gd name="connsiteX4" fmla="*/ 0 w 4121975"/>
              <a:gd name="connsiteY4" fmla="*/ 0 h 4121975"/>
              <a:gd name="connsiteX0" fmla="*/ 4121975 w 4213415"/>
              <a:gd name="connsiteY0" fmla="*/ 0 h 4121975"/>
              <a:gd name="connsiteX1" fmla="*/ 4121975 w 4213415"/>
              <a:gd name="connsiteY1" fmla="*/ 4121975 h 4121975"/>
              <a:gd name="connsiteX2" fmla="*/ 0 w 4213415"/>
              <a:gd name="connsiteY2" fmla="*/ 4121975 h 4121975"/>
              <a:gd name="connsiteX3" fmla="*/ 0 w 4213415"/>
              <a:gd name="connsiteY3" fmla="*/ 0 h 4121975"/>
              <a:gd name="connsiteX4" fmla="*/ 4213415 w 4213415"/>
              <a:gd name="connsiteY4" fmla="*/ 91440 h 4121975"/>
              <a:gd name="connsiteX0" fmla="*/ 4121975 w 4121975"/>
              <a:gd name="connsiteY0" fmla="*/ 0 h 4121975"/>
              <a:gd name="connsiteX1" fmla="*/ 4121975 w 4121975"/>
              <a:gd name="connsiteY1" fmla="*/ 4121975 h 4121975"/>
              <a:gd name="connsiteX2" fmla="*/ 0 w 4121975"/>
              <a:gd name="connsiteY2" fmla="*/ 4121975 h 4121975"/>
              <a:gd name="connsiteX3" fmla="*/ 0 w 4121975"/>
              <a:gd name="connsiteY3" fmla="*/ 0 h 4121975"/>
              <a:gd name="connsiteX0" fmla="*/ 4121975 w 4121975"/>
              <a:gd name="connsiteY0" fmla="*/ 4121975 h 4121975"/>
              <a:gd name="connsiteX1" fmla="*/ 0 w 4121975"/>
              <a:gd name="connsiteY1" fmla="*/ 4121975 h 4121975"/>
              <a:gd name="connsiteX2" fmla="*/ 0 w 4121975"/>
              <a:gd name="connsiteY2" fmla="*/ 0 h 41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1975" h="4121975">
                <a:moveTo>
                  <a:pt x="4121975" y="4121975"/>
                </a:moveTo>
                <a:lnTo>
                  <a:pt x="0" y="4121975"/>
                </a:lnTo>
                <a:lnTo>
                  <a:pt x="0" y="0"/>
                </a:lnTo>
              </a:path>
            </a:pathLst>
          </a:custGeom>
          <a:noFill/>
          <a:ln w="952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4E4C7EC0-97D2-42EC-9867-385E95C76EDB}"/>
              </a:ext>
            </a:extLst>
          </p:cNvPr>
          <p:cNvSpPr/>
          <p:nvPr/>
        </p:nvSpPr>
        <p:spPr>
          <a:xfrm flipH="1" flipV="1">
            <a:off x="2493459" y="900505"/>
            <a:ext cx="3923827" cy="3543158"/>
          </a:xfrm>
          <a:custGeom>
            <a:avLst/>
            <a:gdLst>
              <a:gd name="connsiteX0" fmla="*/ 0 w 4121975"/>
              <a:gd name="connsiteY0" fmla="*/ 0 h 4121975"/>
              <a:gd name="connsiteX1" fmla="*/ 4121975 w 4121975"/>
              <a:gd name="connsiteY1" fmla="*/ 0 h 4121975"/>
              <a:gd name="connsiteX2" fmla="*/ 4121975 w 4121975"/>
              <a:gd name="connsiteY2" fmla="*/ 4121975 h 4121975"/>
              <a:gd name="connsiteX3" fmla="*/ 0 w 4121975"/>
              <a:gd name="connsiteY3" fmla="*/ 4121975 h 4121975"/>
              <a:gd name="connsiteX4" fmla="*/ 0 w 4121975"/>
              <a:gd name="connsiteY4" fmla="*/ 0 h 4121975"/>
              <a:gd name="connsiteX0" fmla="*/ 4121975 w 4213415"/>
              <a:gd name="connsiteY0" fmla="*/ 0 h 4121975"/>
              <a:gd name="connsiteX1" fmla="*/ 4121975 w 4213415"/>
              <a:gd name="connsiteY1" fmla="*/ 4121975 h 4121975"/>
              <a:gd name="connsiteX2" fmla="*/ 0 w 4213415"/>
              <a:gd name="connsiteY2" fmla="*/ 4121975 h 4121975"/>
              <a:gd name="connsiteX3" fmla="*/ 0 w 4213415"/>
              <a:gd name="connsiteY3" fmla="*/ 0 h 4121975"/>
              <a:gd name="connsiteX4" fmla="*/ 4213415 w 4213415"/>
              <a:gd name="connsiteY4" fmla="*/ 91440 h 4121975"/>
              <a:gd name="connsiteX0" fmla="*/ 4121975 w 4121975"/>
              <a:gd name="connsiteY0" fmla="*/ 0 h 4121975"/>
              <a:gd name="connsiteX1" fmla="*/ 4121975 w 4121975"/>
              <a:gd name="connsiteY1" fmla="*/ 4121975 h 4121975"/>
              <a:gd name="connsiteX2" fmla="*/ 0 w 4121975"/>
              <a:gd name="connsiteY2" fmla="*/ 4121975 h 4121975"/>
              <a:gd name="connsiteX3" fmla="*/ 0 w 4121975"/>
              <a:gd name="connsiteY3" fmla="*/ 0 h 4121975"/>
              <a:gd name="connsiteX0" fmla="*/ 4121975 w 4121975"/>
              <a:gd name="connsiteY0" fmla="*/ 4121975 h 4121975"/>
              <a:gd name="connsiteX1" fmla="*/ 0 w 4121975"/>
              <a:gd name="connsiteY1" fmla="*/ 4121975 h 4121975"/>
              <a:gd name="connsiteX2" fmla="*/ 0 w 4121975"/>
              <a:gd name="connsiteY2" fmla="*/ 0 h 41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1975" h="4121975">
                <a:moveTo>
                  <a:pt x="4121975" y="4121975"/>
                </a:moveTo>
                <a:lnTo>
                  <a:pt x="0" y="4121975"/>
                </a:lnTo>
                <a:lnTo>
                  <a:pt x="0" y="0"/>
                </a:lnTo>
              </a:path>
            </a:pathLst>
          </a:custGeom>
          <a:noFill/>
          <a:ln w="95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912651-81FE-48C9-A790-1E3AEC2BBACB}"/>
              </a:ext>
            </a:extLst>
          </p:cNvPr>
          <p:cNvSpPr txBox="1"/>
          <p:nvPr/>
        </p:nvSpPr>
        <p:spPr>
          <a:xfrm>
            <a:off x="1488433" y="1292820"/>
            <a:ext cx="4421403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Dan di antara tanda-tanda</a:t>
            </a:r>
          </a:p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Kekuasaan-Nya, diciptakan-Nya untukmu</a:t>
            </a:r>
          </a:p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Pasangan hidup dari jenismu sendiri supaya</a:t>
            </a:r>
          </a:p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Kamu mendapat ketenangan hati dan</a:t>
            </a:r>
          </a:p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Dijadikan-Nya kasih sayang diantara kamu.</a:t>
            </a:r>
          </a:p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Sesungguhnya yang demikian menjadi</a:t>
            </a:r>
          </a:p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Tanda-tanda</a:t>
            </a:r>
          </a:p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Kebesaran-Nya bagi orang-orang yang</a:t>
            </a:r>
          </a:p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Berfikir</a:t>
            </a:r>
          </a:p>
          <a:p>
            <a:pPr algn="ctr"/>
            <a:endParaRPr lang="id-ID" sz="2400" dirty="0">
              <a:solidFill>
                <a:schemeClr val="bg1"/>
              </a:solidFill>
              <a:latin typeface="Gabriola" panose="04040605051002020D02" pitchFamily="82" charset="0"/>
            </a:endParaRPr>
          </a:p>
          <a:p>
            <a:pPr algn="ctr"/>
            <a:r>
              <a:rPr lang="id-ID" sz="2400" dirty="0">
                <a:solidFill>
                  <a:schemeClr val="bg1"/>
                </a:solidFill>
                <a:latin typeface="Gabriola" panose="04040605051002020D02" pitchFamily="82" charset="0"/>
              </a:rPr>
              <a:t>QS Ar-Ruum : 21</a:t>
            </a:r>
          </a:p>
        </p:txBody>
      </p:sp>
    </p:spTree>
    <p:extLst>
      <p:ext uri="{BB962C8B-B14F-4D97-AF65-F5344CB8AC3E}">
        <p14:creationId xmlns:p14="http://schemas.microsoft.com/office/powerpoint/2010/main" val="12102022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8000">
        <p15:prstTrans prst="pageCurlDouble"/>
      </p:transition>
    </mc:Choice>
    <mc:Fallback xmlns="">
      <p:transition spd="slow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6" presetClass="entr" presetSubtype="4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B1AB265A-92A1-473E-8212-5870E657AE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20" b="11905"/>
          <a:stretch/>
        </p:blipFill>
        <p:spPr>
          <a:xfrm>
            <a:off x="-3482" y="-4017"/>
            <a:ext cx="6858000" cy="686201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A0B2CF-8BC2-443D-B309-6D0C5E492865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E9CACF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3F15A-842D-48D9-B60C-FD270232E11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83398">
            <a:off x="4216889" y="4400585"/>
            <a:ext cx="3435740" cy="3324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6BAD50-E8F5-4CA7-9F6C-E9488655FE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22894">
            <a:off x="-1109623" y="-1036669"/>
            <a:ext cx="3435740" cy="332473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747E9C-2EFA-434D-ABD0-728555710BDB}"/>
              </a:ext>
            </a:extLst>
          </p:cNvPr>
          <p:cNvSpPr/>
          <p:nvPr/>
        </p:nvSpPr>
        <p:spPr>
          <a:xfrm>
            <a:off x="923241" y="2069433"/>
            <a:ext cx="3633582" cy="3803696"/>
          </a:xfrm>
          <a:custGeom>
            <a:avLst/>
            <a:gdLst>
              <a:gd name="connsiteX0" fmla="*/ 0 w 4121975"/>
              <a:gd name="connsiteY0" fmla="*/ 0 h 4121975"/>
              <a:gd name="connsiteX1" fmla="*/ 4121975 w 4121975"/>
              <a:gd name="connsiteY1" fmla="*/ 0 h 4121975"/>
              <a:gd name="connsiteX2" fmla="*/ 4121975 w 4121975"/>
              <a:gd name="connsiteY2" fmla="*/ 4121975 h 4121975"/>
              <a:gd name="connsiteX3" fmla="*/ 0 w 4121975"/>
              <a:gd name="connsiteY3" fmla="*/ 4121975 h 4121975"/>
              <a:gd name="connsiteX4" fmla="*/ 0 w 4121975"/>
              <a:gd name="connsiteY4" fmla="*/ 0 h 4121975"/>
              <a:gd name="connsiteX0" fmla="*/ 4121975 w 4213415"/>
              <a:gd name="connsiteY0" fmla="*/ 0 h 4121975"/>
              <a:gd name="connsiteX1" fmla="*/ 4121975 w 4213415"/>
              <a:gd name="connsiteY1" fmla="*/ 4121975 h 4121975"/>
              <a:gd name="connsiteX2" fmla="*/ 0 w 4213415"/>
              <a:gd name="connsiteY2" fmla="*/ 4121975 h 4121975"/>
              <a:gd name="connsiteX3" fmla="*/ 0 w 4213415"/>
              <a:gd name="connsiteY3" fmla="*/ 0 h 4121975"/>
              <a:gd name="connsiteX4" fmla="*/ 4213415 w 4213415"/>
              <a:gd name="connsiteY4" fmla="*/ 91440 h 4121975"/>
              <a:gd name="connsiteX0" fmla="*/ 4121975 w 4121975"/>
              <a:gd name="connsiteY0" fmla="*/ 0 h 4121975"/>
              <a:gd name="connsiteX1" fmla="*/ 4121975 w 4121975"/>
              <a:gd name="connsiteY1" fmla="*/ 4121975 h 4121975"/>
              <a:gd name="connsiteX2" fmla="*/ 0 w 4121975"/>
              <a:gd name="connsiteY2" fmla="*/ 4121975 h 4121975"/>
              <a:gd name="connsiteX3" fmla="*/ 0 w 4121975"/>
              <a:gd name="connsiteY3" fmla="*/ 0 h 4121975"/>
              <a:gd name="connsiteX0" fmla="*/ 4121975 w 4121975"/>
              <a:gd name="connsiteY0" fmla="*/ 4121975 h 4121975"/>
              <a:gd name="connsiteX1" fmla="*/ 0 w 4121975"/>
              <a:gd name="connsiteY1" fmla="*/ 4121975 h 4121975"/>
              <a:gd name="connsiteX2" fmla="*/ 0 w 4121975"/>
              <a:gd name="connsiteY2" fmla="*/ 0 h 41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1975" h="4121975">
                <a:moveTo>
                  <a:pt x="4121975" y="4121975"/>
                </a:moveTo>
                <a:lnTo>
                  <a:pt x="0" y="4121975"/>
                </a:lnTo>
                <a:lnTo>
                  <a:pt x="0" y="0"/>
                </a:lnTo>
              </a:path>
            </a:pathLst>
          </a:custGeom>
          <a:noFill/>
          <a:ln w="9525">
            <a:solidFill>
              <a:srgbClr val="44679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4E4C7EC0-97D2-42EC-9867-385E95C76EDB}"/>
              </a:ext>
            </a:extLst>
          </p:cNvPr>
          <p:cNvSpPr/>
          <p:nvPr/>
        </p:nvSpPr>
        <p:spPr>
          <a:xfrm flipH="1" flipV="1">
            <a:off x="2493459" y="900505"/>
            <a:ext cx="3923827" cy="3543158"/>
          </a:xfrm>
          <a:custGeom>
            <a:avLst/>
            <a:gdLst>
              <a:gd name="connsiteX0" fmla="*/ 0 w 4121975"/>
              <a:gd name="connsiteY0" fmla="*/ 0 h 4121975"/>
              <a:gd name="connsiteX1" fmla="*/ 4121975 w 4121975"/>
              <a:gd name="connsiteY1" fmla="*/ 0 h 4121975"/>
              <a:gd name="connsiteX2" fmla="*/ 4121975 w 4121975"/>
              <a:gd name="connsiteY2" fmla="*/ 4121975 h 4121975"/>
              <a:gd name="connsiteX3" fmla="*/ 0 w 4121975"/>
              <a:gd name="connsiteY3" fmla="*/ 4121975 h 4121975"/>
              <a:gd name="connsiteX4" fmla="*/ 0 w 4121975"/>
              <a:gd name="connsiteY4" fmla="*/ 0 h 4121975"/>
              <a:gd name="connsiteX0" fmla="*/ 4121975 w 4213415"/>
              <a:gd name="connsiteY0" fmla="*/ 0 h 4121975"/>
              <a:gd name="connsiteX1" fmla="*/ 4121975 w 4213415"/>
              <a:gd name="connsiteY1" fmla="*/ 4121975 h 4121975"/>
              <a:gd name="connsiteX2" fmla="*/ 0 w 4213415"/>
              <a:gd name="connsiteY2" fmla="*/ 4121975 h 4121975"/>
              <a:gd name="connsiteX3" fmla="*/ 0 w 4213415"/>
              <a:gd name="connsiteY3" fmla="*/ 0 h 4121975"/>
              <a:gd name="connsiteX4" fmla="*/ 4213415 w 4213415"/>
              <a:gd name="connsiteY4" fmla="*/ 91440 h 4121975"/>
              <a:gd name="connsiteX0" fmla="*/ 4121975 w 4121975"/>
              <a:gd name="connsiteY0" fmla="*/ 0 h 4121975"/>
              <a:gd name="connsiteX1" fmla="*/ 4121975 w 4121975"/>
              <a:gd name="connsiteY1" fmla="*/ 4121975 h 4121975"/>
              <a:gd name="connsiteX2" fmla="*/ 0 w 4121975"/>
              <a:gd name="connsiteY2" fmla="*/ 4121975 h 4121975"/>
              <a:gd name="connsiteX3" fmla="*/ 0 w 4121975"/>
              <a:gd name="connsiteY3" fmla="*/ 0 h 4121975"/>
              <a:gd name="connsiteX0" fmla="*/ 4121975 w 4121975"/>
              <a:gd name="connsiteY0" fmla="*/ 4121975 h 4121975"/>
              <a:gd name="connsiteX1" fmla="*/ 0 w 4121975"/>
              <a:gd name="connsiteY1" fmla="*/ 4121975 h 4121975"/>
              <a:gd name="connsiteX2" fmla="*/ 0 w 4121975"/>
              <a:gd name="connsiteY2" fmla="*/ 0 h 41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1975" h="4121975">
                <a:moveTo>
                  <a:pt x="4121975" y="4121975"/>
                </a:moveTo>
                <a:lnTo>
                  <a:pt x="0" y="4121975"/>
                </a:lnTo>
                <a:lnTo>
                  <a:pt x="0" y="0"/>
                </a:lnTo>
              </a:path>
            </a:pathLst>
          </a:custGeom>
          <a:noFill/>
          <a:ln w="9525">
            <a:solidFill>
              <a:srgbClr val="44679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912651-81FE-48C9-A790-1E3AEC2BBACB}"/>
              </a:ext>
            </a:extLst>
          </p:cNvPr>
          <p:cNvSpPr txBox="1"/>
          <p:nvPr/>
        </p:nvSpPr>
        <p:spPr>
          <a:xfrm>
            <a:off x="1791010" y="1643710"/>
            <a:ext cx="3894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3200" b="1" dirty="0">
                <a:solidFill>
                  <a:srgbClr val="446796"/>
                </a:solidFill>
                <a:latin typeface="Gabriola" panose="04040605051002020D02" pitchFamily="82" charset="0"/>
              </a:rPr>
              <a:t>You’re invited to our wedding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AD36FF-C249-4355-A08F-0F026E789191}"/>
              </a:ext>
            </a:extLst>
          </p:cNvPr>
          <p:cNvSpPr txBox="1"/>
          <p:nvPr/>
        </p:nvSpPr>
        <p:spPr>
          <a:xfrm>
            <a:off x="1841246" y="2628003"/>
            <a:ext cx="36904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800" dirty="0">
                <a:solidFill>
                  <a:srgbClr val="181937"/>
                </a:solidFill>
                <a:latin typeface="&amp;Championship" pitchFamily="2" charset="0"/>
              </a:rPr>
              <a:t>Ana </a:t>
            </a:r>
            <a:r>
              <a:rPr lang="id-ID" sz="4800" dirty="0">
                <a:solidFill>
                  <a:srgbClr val="181937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&amp; </a:t>
            </a:r>
            <a:r>
              <a:rPr lang="id-ID" sz="4800" dirty="0">
                <a:solidFill>
                  <a:srgbClr val="181937"/>
                </a:solidFill>
                <a:latin typeface="&amp;Championship" pitchFamily="2" charset="0"/>
                <a:cs typeface="Adobe Arabic" panose="02040503050201020203" pitchFamily="18" charset="-78"/>
              </a:rPr>
              <a:t>Andi Raja</a:t>
            </a:r>
            <a:endParaRPr lang="id-ID" sz="4800" dirty="0">
              <a:solidFill>
                <a:srgbClr val="181937"/>
              </a:solidFill>
              <a:latin typeface="&amp;Championship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15E591-AD2E-4547-A832-0427D076D4F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39000"/>
                    </a14:imgEffect>
                    <a14:imgEffect>
                      <a14:colorTemperature colorTemp="11500"/>
                    </a14:imgEffect>
                    <a14:imgEffect>
                      <a14:saturation sat="73000"/>
                    </a14:imgEffect>
                    <a14:imgEffect>
                      <a14:brightnessContrast bright="9000" contrast="-8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126" y="3290143"/>
            <a:ext cx="3120781" cy="820112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094445A-0D01-4FB0-9FBD-A795596BB960}"/>
              </a:ext>
            </a:extLst>
          </p:cNvPr>
          <p:cNvCxnSpPr/>
          <p:nvPr/>
        </p:nvCxnSpPr>
        <p:spPr>
          <a:xfrm>
            <a:off x="1383632" y="3373282"/>
            <a:ext cx="4665387" cy="0"/>
          </a:xfrm>
          <a:prstGeom prst="line">
            <a:avLst/>
          </a:prstGeom>
          <a:ln w="12700">
            <a:solidFill>
              <a:srgbClr val="4467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C5878A4-0808-4DA4-8C8D-5DEB0AE3A361}"/>
              </a:ext>
            </a:extLst>
          </p:cNvPr>
          <p:cNvCxnSpPr>
            <a:cxnSpLocks/>
          </p:cNvCxnSpPr>
          <p:nvPr/>
        </p:nvCxnSpPr>
        <p:spPr>
          <a:xfrm>
            <a:off x="2373235" y="2706127"/>
            <a:ext cx="2674562" cy="0"/>
          </a:xfrm>
          <a:prstGeom prst="line">
            <a:avLst/>
          </a:prstGeom>
          <a:ln w="12700">
            <a:solidFill>
              <a:srgbClr val="4467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8889D27-2A3E-4C69-BFE2-DFCB92F4FF60}"/>
              </a:ext>
            </a:extLst>
          </p:cNvPr>
          <p:cNvSpPr txBox="1"/>
          <p:nvPr/>
        </p:nvSpPr>
        <p:spPr>
          <a:xfrm>
            <a:off x="1755475" y="4291658"/>
            <a:ext cx="38619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400" b="1" dirty="0">
                <a:solidFill>
                  <a:srgbClr val="446796"/>
                </a:solidFill>
                <a:latin typeface="Gabriola" panose="04040605051002020D02" pitchFamily="82" charset="0"/>
              </a:rPr>
              <a:t>Please pray for us become</a:t>
            </a:r>
          </a:p>
          <a:p>
            <a:pPr algn="ctr"/>
            <a:r>
              <a:rPr lang="id-ID" sz="2400" b="1" dirty="0">
                <a:solidFill>
                  <a:srgbClr val="446796"/>
                </a:solidFill>
                <a:latin typeface="Gabriola" panose="04040605051002020D02" pitchFamily="82" charset="0"/>
              </a:rPr>
              <a:t>Sakinah , mawaddah, warohmah family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7E0F5E5-217F-4BD9-A5FE-64048428C64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39000"/>
                    </a14:imgEffect>
                    <a14:imgEffect>
                      <a14:colorTemperature colorTemp="11500"/>
                    </a14:imgEffect>
                    <a14:imgEffect>
                      <a14:saturation sat="73000"/>
                    </a14:imgEffect>
                    <a14:imgEffect>
                      <a14:brightnessContrast bright="9000" contrast="-8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913331" y="2307909"/>
            <a:ext cx="1567883" cy="41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1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9000">
        <p14:flythrough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950"/>
                            </p:stCondLst>
                            <p:childTnLst>
                              <p:par>
                                <p:cTn id="41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450"/>
                            </p:stCondLst>
                            <p:childTnLst>
                              <p:par>
                                <p:cTn id="5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445"/>
                            </p:stCondLst>
                            <p:childTnLst>
                              <p:par>
                                <p:cTn id="70" presetID="16" presetClass="entr" presetSubtype="4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2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1" grpId="0"/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3617</TotalTime>
  <Words>196</Words>
  <Application>Microsoft Office PowerPoint</Application>
  <PresentationFormat>Custom</PresentationFormat>
  <Paragraphs>47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&amp;Championship</vt:lpstr>
      <vt:lpstr>Adobe Arabic</vt:lpstr>
      <vt:lpstr>afanan</vt:lpstr>
      <vt:lpstr>Antreas</vt:lpstr>
      <vt:lpstr>Arial</vt:lpstr>
      <vt:lpstr>Calibri</vt:lpstr>
      <vt:lpstr>Calibri Light</vt:lpstr>
      <vt:lpstr>Chirota</vt:lpstr>
      <vt:lpstr>Gabriola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user2016</dc:creator>
  <cp:lastModifiedBy>user2016</cp:lastModifiedBy>
  <cp:revision>202</cp:revision>
  <dcterms:created xsi:type="dcterms:W3CDTF">2018-05-03T01:14:00Z</dcterms:created>
  <dcterms:modified xsi:type="dcterms:W3CDTF">2019-01-22T18:07:50Z</dcterms:modified>
</cp:coreProperties>
</file>

<file path=docProps/thumbnail.jpeg>
</file>